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24384000" cy="1828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0" d="100"/>
          <a:sy n="100" d="100"/>
        </p:scale>
        <p:origin x="-25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 ?>
<Relationships xmlns="http://schemas.openxmlformats.org/package/2006/relationships">
	<Relationship Id="rId3" Type="http://schemas.openxmlformats.org/officeDocument/2006/relationships/presProps" Target="presProps.xml" />
	<Relationship Id="rId2" Type="http://schemas.openxmlformats.org/officeDocument/2006/relationships/slide" Target="slides/slide1.xml" />
	<Relationship Id="rId1" Type="http://schemas.openxmlformats.org/officeDocument/2006/relationships/slideMaster" Target="slideMasters/slideMaster1.xml" />
	<Relationship Id="rId6" Type="http://schemas.openxmlformats.org/officeDocument/2006/relationships/tableStyles" Target="tableStyles.xml" />
	<Relationship Id="rId5" Type="http://schemas.openxmlformats.org/officeDocument/2006/relationships/theme" Target="theme/theme1.xml" />
	<Relationship Id="rId4" Type="http://schemas.openxmlformats.org/officeDocument/2006/relationships/viewProps" Target="viewProps.xml" />
	<Relationship Id="rId7" Type="http://schemas.openxmlformats.org/officeDocument/2006/relationships/slide" Target="slides/slide2.xml" />
	<Relationship Id="rId8" Type="http://schemas.openxmlformats.org/officeDocument/2006/relationships/slide" Target="slides/slide3.xml" />
	<Relationship Id="rId9" Type="http://schemas.openxmlformats.org/officeDocument/2006/relationships/slide" Target="slides/slide4.xml" />
	<Relationship Id="rId10" Type="http://schemas.openxmlformats.org/officeDocument/2006/relationships/slide" Target="slides/slide5.xml" />
	<Relationship Id="rId11" Type="http://schemas.openxmlformats.org/officeDocument/2006/relationships/slide" Target="slides/slide6.xml" />
	<Relationship Id="rId12" Type="http://schemas.openxmlformats.org/officeDocument/2006/relationships/slide" Target="slides/slide7.xml" />
	<Relationship Id="rId13" Type="http://schemas.openxmlformats.org/officeDocument/2006/relationships/slide" Target="slides/slide8.xml" />
	<Relationship Id="rId14" Type="http://schemas.openxmlformats.org/officeDocument/2006/relationships/slide" Target="slides/slide9.xml" />
	<Relationship Id="rId15" Type="http://schemas.openxmlformats.org/officeDocument/2006/relationships/slide" Target="slides/slide10.xml" />
	<Relationship Id="rId16" Type="http://schemas.openxmlformats.org/officeDocument/2006/relationships/slide" Target="slides/slide11.xml" />
	<Relationship Id="rId17" Type="http://schemas.openxmlformats.org/officeDocument/2006/relationships/slide" Target="slides/slide12.xml" />
	<Relationship Id="rId18" Type="http://schemas.openxmlformats.org/officeDocument/2006/relationships/slide" Target="slides/slide13.xml" />
	<Relationship Id="rId19" Type="http://schemas.openxmlformats.org/officeDocument/2006/relationships/slide" Target="slides/slide14.xml" />
	<Relationship Id="rId20" Type="http://schemas.openxmlformats.org/officeDocument/2006/relationships/slide" Target="slides/slide15.xml" />
	<Relationship Id="rId21" Type="http://schemas.openxmlformats.org/officeDocument/2006/relationships/slide" Target="slides/slide16.xml" />
	<Relationship Id="rId22" Type="http://schemas.openxmlformats.org/officeDocument/2006/relationships/slide" Target="slides/slide17.xml" />
	<Relationship Id="rId23" Type="http://schemas.openxmlformats.org/officeDocument/2006/relationships/slide" Target="slides/slide18.xml" />
	<Relationship Id="rId24" Type="http://schemas.openxmlformats.org/officeDocument/2006/relationships/slide" Target="slides/slide19.xml" />
	<Relationship Id="rId25" Type="http://schemas.openxmlformats.org/officeDocument/2006/relationships/slide" Target="slides/slide20.xml" />
	<Relationship Id="rId26" Type="http://schemas.openxmlformats.org/officeDocument/2006/relationships/slide" Target="slides/slide21.xml" />
	<Relationship Id="rId27" Type="http://schemas.openxmlformats.org/officeDocument/2006/relationships/slide" Target="slides/slide22.xml" />
	<Relationship Id="rId28" Type="http://schemas.openxmlformats.org/officeDocument/2006/relationships/slide" Target="slides/slide23.xml" />
	<Relationship Id="rId29" Type="http://schemas.openxmlformats.org/officeDocument/2006/relationships/slide" Target="slides/slide24.xml" />
	<Relationship Id="rId30" Type="http://schemas.openxmlformats.org/officeDocument/2006/relationships/slide" Target="slides/slide25.xml" />
	<Relationship Id="rId31" Type="http://schemas.openxmlformats.org/officeDocument/2006/relationships/slide" Target="slides/slide26.xml" />
	<Relationship Id="rId32" Type="http://schemas.openxmlformats.org/officeDocument/2006/relationships/slide" Target="slides/slide27.xml" />
	<Relationship Id="rId33" Type="http://schemas.openxmlformats.org/officeDocument/2006/relationships/slide" Target="slides/slide28.xml" />
	<Relationship Id="rId34" Type="http://schemas.openxmlformats.org/officeDocument/2006/relationships/slide" Target="slides/slide29.xml" />
	<Relationship Id="rId35" Type="http://schemas.openxmlformats.org/officeDocument/2006/relationships/slide" Target="slides/slide30.xml" />
	<Relationship Id="rId36" Type="http://schemas.openxmlformats.org/officeDocument/2006/relationships/slide" Target="slides/slide31.xml" />
	<Relationship Id="rId37" Type="http://schemas.openxmlformats.org/officeDocument/2006/relationships/slide" Target="slides/slide32.xml" />
	<Relationship Id="rId38" Type="http://schemas.openxmlformats.org/officeDocument/2006/relationships/slide" Target="slides/slide33.xml" />
	<Relationship Id="rId39" Type="http://schemas.openxmlformats.org/officeDocument/2006/relationships/slide" Target="slides/slide34.xml" />
	<Relationship Id="rId40" Type="http://schemas.openxmlformats.org/officeDocument/2006/relationships/slide" Target="slides/slide35.xml" />
	<Relationship Id="rId41" Type="http://schemas.openxmlformats.org/officeDocument/2006/relationships/slide" Target="slides/slide36.xml" 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.jpeg" />
</Relationships>
</file>

<file path=ppt/slides/_rels/slide1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0.jpeg" />
</Relationships>
</file>

<file path=ppt/slides/_rels/slide1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1.jpeg" />
</Relationships>
</file>

<file path=ppt/slides/_rels/slide1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2.jpeg" />
</Relationships>
</file>

<file path=ppt/slides/_rels/slide1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3.jpeg" />
</Relationships>
</file>

<file path=ppt/slides/_rels/slide1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4.jpeg" />
</Relationships>
</file>

<file path=ppt/slides/_rels/slide1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5.jpeg" />
</Relationships>
</file>

<file path=ppt/slides/_rels/slide1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6.jpeg" />
</Relationships>
</file>

<file path=ppt/slides/_rels/slide1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7.jpeg" />
</Relationships>
</file>

<file path=ppt/slides/_rels/slide1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8.jpeg" />
</Relationships>
</file>

<file path=ppt/slides/_rels/slide1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19.jpeg" />
</Relationships>
</file>

<file path=ppt/slides/_rels/slide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.jpeg" />
</Relationships>
</file>

<file path=ppt/slides/_rels/slide2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0.jpeg" />
</Relationships>
</file>

<file path=ppt/slides/_rels/slide2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1.jpeg" />
</Relationships>
</file>

<file path=ppt/slides/_rels/slide2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2.jpeg" />
</Relationships>
</file>

<file path=ppt/slides/_rels/slide2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3.jpeg" />
</Relationships>
</file>

<file path=ppt/slides/_rels/slide2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4.jpeg" />
</Relationships>
</file>

<file path=ppt/slides/_rels/slide2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5.jpeg" />
</Relationships>
</file>

<file path=ppt/slides/_rels/slide2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6.jpeg" />
</Relationships>
</file>

<file path=ppt/slides/_rels/slide2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7.jpeg" />
</Relationships>
</file>

<file path=ppt/slides/_rels/slide2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8.jpeg" />
</Relationships>
</file>

<file path=ppt/slides/_rels/slide2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29.jpeg" />
</Relationships>
</file>

<file path=ppt/slides/_rels/slide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.jpeg" />
</Relationships>
</file>

<file path=ppt/slides/_rels/slide30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0.jpeg" />
</Relationships>
</file>

<file path=ppt/slides/_rels/slide31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1.jpeg" />
</Relationships>
</file>

<file path=ppt/slides/_rels/slide32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2.jpeg" />
</Relationships>
</file>

<file path=ppt/slides/_rels/slide33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3.jpeg" />
</Relationships>
</file>

<file path=ppt/slides/_rels/slide3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4.jpeg" />
</Relationships>
</file>

<file path=ppt/slides/_rels/slide3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5.jpeg" />
</Relationships>
</file>

<file path=ppt/slides/_rels/slide3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36.jpeg" />
</Relationships>
</file>

<file path=ppt/slides/_rels/slide4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4.jpeg" />
</Relationships>
</file>

<file path=ppt/slides/_rels/slide5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5.jpeg" />
</Relationships>
</file>

<file path=ppt/slides/_rels/slide6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6.jpeg" />
</Relationships>
</file>

<file path=ppt/slides/_rels/slide7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7.jpeg" />
</Relationships>
</file>

<file path=ppt/slides/_rels/slide8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8.jpeg" />
</Relationships>
</file>

<file path=ppt/slides/_rels/slide9.xml.rels><?xml version="1.0" encoding="UTF-8" standalone="yes" ?>
<Relationships xmlns="http://schemas.openxmlformats.org/package/2006/relationships">
	<Relationship Id="rId1" Type="http://schemas.openxmlformats.org/officeDocument/2006/relationships/slideLayout"
		Target="../slideLayouts/slideLayout1.xml" />
	<Relationship Id="rId2" Type="http://schemas.openxmlformats.org/officeDocument/2006/relationships/image" Target="../media/image9.jpeg" 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">
					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24384000" cy="1828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雨林木风</cp:lastModifiedBy>
  <cp:revision>3</cp:revision>
  <dcterms:created xsi:type="dcterms:W3CDTF">2006-08-16T00:00:00Z</dcterms:created>
  <dcterms:modified xsi:type="dcterms:W3CDTF">2010-04-24T16:48:41Z</dcterms:modified>
</cp:coreProperties>
</file>